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0" y="0"/>
            <a:ext cx="9141619" cy="775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909525" y="1168975"/>
            <a:ext cx="5399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Communications Planning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US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Session 2: Communications Goals </a:t>
            </a: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 Robert Hornsby</a:t>
            </a:r>
            <a:b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 Cassandra Nathan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questions: 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different goals for different audiences?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goals are reasonable and achievable?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can communications do to persuade your target audiences to help your school/dept/institute/unit? 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be best outcome?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creating a website or a newsletter really a communications goal? Why or why not?  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Breakout session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“Situation of the Day”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supervisor thinks your office needs a new and improved newsletter.  Go.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the institutional goal.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Devise at least one Communication Goal about the newsletter.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 “Audience/Purpose/Outcomes.”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Breakout review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Homework: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substantive comments on Situation Analysis drafts by your teammates. 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1-page (minimum) Communication Goals due EOD next Thursday.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87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discussion -- Review of Session 1 – Situation Analysis: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did it go?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was easiest piece to define or explain?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was the hardest piece to define or explain?</a:t>
            </a:r>
            <a:endParaRPr/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769" y="2205871"/>
            <a:ext cx="3295274" cy="220124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Refresher: Elements of a Communications Plan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Situation Analysis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Goals – the WHY</a:t>
            </a:r>
            <a:endParaRPr b="1" sz="1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Strategy – the WHAT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– the HOW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your Situation Analysis section, you considered the general institutional goals of your school, dept, institute, center or unit.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your </a:t>
            </a:r>
            <a:r>
              <a:rPr b="1"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section, you show how communications can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integrate, serve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support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the institutional goals of your school, dept, institute, center or unit.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Review: Institutional Goals: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Goals are usually about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growth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increase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but could be about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stability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other attributes.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Goals most often deal with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quantifiable attributes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such as numbers of students, faculty positions, and funding of research projects or construction projects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Q: What are a few examples of institutional goals from class members?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Review: Institutional Goals: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Goals are usually about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growth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increase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but could be about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stability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other attributes.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Goals most often deal with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quantifiable attributes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such as numbers of students, faculty positions, and funding of research projects or construction projects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Q: What are a few examples of institutional goals from class members?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Q: How Communications Goals different than institutional goals?</a:t>
            </a:r>
            <a:endParaRPr sz="1600"/>
          </a:p>
        </p:txBody>
      </p:sp>
      <p:pic>
        <p:nvPicPr>
          <p:cNvPr id="86" name="Google Shape;8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 Goals (Comms Goal) deal with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information, news and persuasion or conversion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(marketing).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Comms Goal sets a target that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correlates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an Institutional goal.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 Goals are tied to communications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metrics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We gather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use communications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such as media impressions, video views, or social media shares to measure the relative impact or success of a communications product.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 – don’t suggest a Comms Goal you can’t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quantify or qualitatively measure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Conversely, we do not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allow available data to limit our goals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that is, we do not start with the metrics and let the data define or limit our goals.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92" name="Google Shape;9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Samples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reach a wider general audience,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increase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subscriber growth to [institute] newsletter and achieve an increase of website traffic growth by 2% during next 12 months. 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Stabilize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applications of graduate students to [academic degree program] by in the next admissions cycle.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Strengthen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reputation of [school] by securing positive press coverage of its faculty, leadership, research, programs, students and alumni in media that target those audiences.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Communicate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opportunities of [research center] and the demonstrated applications or outcomes of its research to persuade donors to fund our initiatives.</a:t>
            </a:r>
            <a:endParaRPr/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Goals: Samples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reach a wider general audience,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increase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subscriber growth to [institute] newsletter and achieve an increase of website traffic growth by 2% during next 12 months. 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Stabilize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applications of graduate students to [academic degree program] by in the next admissions cycle.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Strengthen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reputation of [school] by securing positive press coverage of its faculty, leadership, research, programs, students and alumni in media that target those audiences.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Communicate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opportunities of [research center] and the demonstrated applications or outcomes of its research to persuade donors to fund our initiatives.</a:t>
            </a:r>
            <a:endParaRPr/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 that these goal statements emphasize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verbs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2095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104" name="Google Shape;10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